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553"/>
  </p:normalViewPr>
  <p:slideViewPr>
    <p:cSldViewPr snapToGrid="0" snapToObjects="1">
      <p:cViewPr varScale="1">
        <p:scale>
          <a:sx n="153" d="100"/>
          <a:sy n="153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517ED-4D89-BE4A-9EE8-91904D122F10}" type="datetimeFigureOut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7B415-FE08-A244-A269-E5CFB9B1D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183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roup 65"/>
          <p:cNvGrpSpPr/>
          <p:nvPr/>
        </p:nvGrpSpPr>
        <p:grpSpPr>
          <a:xfrm>
            <a:off x="-1" y="391741"/>
            <a:ext cx="9906001" cy="4595895"/>
            <a:chOff x="-1" y="391741"/>
            <a:chExt cx="9906001" cy="4595895"/>
          </a:xfrm>
        </p:grpSpPr>
        <p:grpSp>
          <p:nvGrpSpPr>
            <p:cNvPr id="30" name="Group 29"/>
            <p:cNvGrpSpPr/>
            <p:nvPr/>
          </p:nvGrpSpPr>
          <p:grpSpPr>
            <a:xfrm>
              <a:off x="-1" y="1321724"/>
              <a:ext cx="9906001" cy="3665912"/>
              <a:chOff x="-1" y="1321724"/>
              <a:chExt cx="9906001" cy="3665912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/>
              <a:srcRect t="26500" r="33936"/>
              <a:stretch/>
            </p:blipFill>
            <p:spPr>
              <a:xfrm>
                <a:off x="-1" y="1321724"/>
                <a:ext cx="9906001" cy="3665912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1704110" y="2124486"/>
                <a:ext cx="473826" cy="5847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3200" smtClean="0">
                    <a:ln w="0"/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↑</a:t>
                </a:r>
                <a:endParaRPr lang="en-US" sz="32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2402378" y="2211185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126376" y="2211185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3092333" y="2209054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3736568" y="2198610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4364875" y="2213105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4990407" y="2198609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5680362" y="2198608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304163" y="2209054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992038" y="2198607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271055" y="2946861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3969324" y="2942596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4524894" y="2942595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148349" y="2942595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913118" y="2942594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6526525" y="2942593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1781695" y="3694554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402378" y="3694554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3092332" y="3684668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717345" y="3672087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4375609" y="3672087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5029368" y="3672086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5613862" y="3622108"/>
                <a:ext cx="465513" cy="4156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31" name="TextBox 30"/>
            <p:cNvSpPr txBox="1"/>
            <p:nvPr/>
          </p:nvSpPr>
          <p:spPr>
            <a:xfrm>
              <a:off x="1894694" y="2851614"/>
              <a:ext cx="473826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↓</a:t>
              </a:r>
              <a:endPara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36174" y="2858023"/>
              <a:ext cx="473826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←</a:t>
              </a:r>
              <a:endPara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553215" y="2867267"/>
              <a:ext cx="473826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→</a:t>
              </a:r>
              <a:endPara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375609" y="4329855"/>
              <a:ext cx="1238253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JUMP</a:t>
              </a:r>
              <a:endPara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091741" y="3622108"/>
              <a:ext cx="465513" cy="5410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340005" y="3635862"/>
              <a:ext cx="465513" cy="4880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931346" y="3612222"/>
              <a:ext cx="465513" cy="4880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654632" y="3626709"/>
              <a:ext cx="465513" cy="4880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7189119" y="2851614"/>
              <a:ext cx="465513" cy="5847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802526" y="2870147"/>
              <a:ext cx="465513" cy="4880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8442958" y="2899959"/>
              <a:ext cx="465513" cy="4880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7642859" y="2130660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330394" y="2130660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337013" y="1376226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035282" y="1418702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05986" y="1418701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505982" y="4328128"/>
              <a:ext cx="465513" cy="5786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7783127" y="4305533"/>
              <a:ext cx="465513" cy="6011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992037" y="4306929"/>
              <a:ext cx="465513" cy="6011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135763" y="4305533"/>
              <a:ext cx="465513" cy="6011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274705" y="4287050"/>
              <a:ext cx="465513" cy="6318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770661" y="1418701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446422" y="1399880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087702" y="1404713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728982" y="1418701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383963" y="1423199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049088" y="1387146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753655" y="1422954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343161" y="1405056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019490" y="1442149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6651754" y="1436082"/>
              <a:ext cx="465513" cy="250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  <p:sp>
          <p:nvSpPr>
            <p:cNvPr id="63" name="Right Brace 62"/>
            <p:cNvSpPr/>
            <p:nvPr/>
          </p:nvSpPr>
          <p:spPr>
            <a:xfrm rot="16200000">
              <a:off x="3706716" y="-2234940"/>
              <a:ext cx="506990" cy="6576974"/>
            </a:xfrm>
            <a:prstGeom prst="rightBrace">
              <a:avLst>
                <a:gd name="adj1" fmla="val 104460"/>
                <a:gd name="adj2" fmla="val 49621"/>
              </a:avLst>
            </a:prstGeom>
            <a:ln w="571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938260" y="391741"/>
              <a:ext cx="1945982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GB" sz="2800" b="0" cap="none" spc="0" dirty="0" smtClean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Select items</a:t>
              </a:r>
              <a:endParaRPr lang="en-GB" sz="28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051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</TotalTime>
  <Words>7</Words>
  <Application>Microsoft Macintosh PowerPoint</Application>
  <PresentationFormat>A4 Paper (210x297 mm)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Mostert M.B.</dc:creator>
  <cp:lastModifiedBy>Mostert M.B.</cp:lastModifiedBy>
  <cp:revision>3</cp:revision>
  <dcterms:created xsi:type="dcterms:W3CDTF">2017-03-06T14:00:30Z</dcterms:created>
  <dcterms:modified xsi:type="dcterms:W3CDTF">2017-03-06T15:41:42Z</dcterms:modified>
</cp:coreProperties>
</file>

<file path=docProps/thumbnail.jpeg>
</file>